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56"/>
    <p:restoredTop sz="94694"/>
  </p:normalViewPr>
  <p:slideViewPr>
    <p:cSldViewPr snapToGrid="0">
      <p:cViewPr varScale="1">
        <p:scale>
          <a:sx n="62" d="100"/>
          <a:sy n="62" d="100"/>
        </p:scale>
        <p:origin x="1320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9BFC9-68F8-E00B-BEF0-D3BFE0F2E3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73A8A1-FE79-CCFB-F237-0B36DD804B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EF3E4-4792-B233-1BEB-D2418EBD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C2AD6-9004-22A6-79FC-84C20FEBE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33A70-43D0-7AC7-46A7-2D7188C35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25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172CD-7768-4A26-BBFB-50F7D877B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FA58EE-7188-3A5A-162A-CCA96DBE96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E59F17-981C-6CCC-13FF-35040BCEE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52F06-8B81-6C69-DD62-A2CD716DC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C24145-6A4B-CB1C-E8F9-A6888F28F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063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646D94-3351-E2F9-CACB-BC4C51CA24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F1335F-CEEB-1152-D10B-C411B559CD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739525-534B-1FD6-2B30-198EC2777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D097F0-E6EF-3973-518E-2885D8214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B730A-9224-8B1B-E07B-C7A3AF555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36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8458A-86D9-8AFA-1140-382A59EB8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6A0C3-7FA9-C42D-8022-15E70C2B5F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6C6F26-3BD9-71F2-1015-61B47903E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3D08C2-50FD-8BDF-80AE-89D8CE7D7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4BE1FA-D0E6-4E03-F90F-E2E875C9F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796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9AAD9-697F-EE0D-0199-EBCA0CF28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14FB5-2F22-1C92-41DD-E23A498E1F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7B530E-C225-5833-6F34-F4C94F3BB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3D796B-04AC-8E27-4D85-9400E4A68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9677C0-19DB-383D-0AF7-9092B2D3B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010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B497F-E33B-7000-3468-37F4113FD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F8868E-7108-C220-A487-5A9FF7F9F5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102AC6-DB30-4AA6-AA51-69018CE07C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9B04F3-7211-8206-8CD6-BF3D19C7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51D401-7C35-F335-6964-7112808D5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860EDE-65B8-F6B0-1B6C-9259043FA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84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BC713-7D22-8761-AE59-44F411D32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50E14C-4DFD-4861-31CE-3088C4F5D5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EE20AB-A1FE-8DDF-8E2C-B09C361E5C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72441D-7E20-6AD9-7FD2-380CBE3593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77E4EE-1CDB-1CD6-338F-6F56C381CB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69F0AC-26AA-F05B-9E61-47759FDFD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E6C360-E150-23A6-AA98-7E41FEC00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51F483-4C6C-8DA0-CD2B-46FA5CBFE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505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A815A-C448-03F9-08E9-E72AF8EC9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2A278C-6AB6-D7A1-B0C4-1AE7E223E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989134-8F80-D855-6177-B54FC2264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935180-C2A9-32B5-A336-2874B77A0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080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11B006-75EA-5C8C-B52A-408F41F4B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01508E-17F7-0989-02CC-8B8E3AE64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17C42-7B08-ACA5-066E-D54D66BC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480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C9B629-5327-8554-B660-99333998C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73D3CA-3D6E-DC4B-7E59-D150DD4AFC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F733E4-7C94-EAF6-8FE3-F5BE3BC503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6C0F05-422B-6843-5A5C-408E44F38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7A508C-FFBB-93EF-9377-3834618D0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055D7C-EB63-8091-4136-915169F2F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960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79B66-215E-E7E8-672C-06DEAED41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F25624-3F1B-FF4C-6B67-5E7724B084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372CF0-86C7-10E1-66EE-8AAA00001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13AE1D-0250-8B67-9420-24AE7795E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96B32A-559B-A921-4D57-C376124F6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5552E-1723-9D36-AF9B-FFBEAB5E2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9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A6A970-1CF8-FFD8-CF5B-F8EA40DFD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667E29-45F3-E73F-F555-CBF7035B2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2B97E-E9DA-E32C-BDAE-CA9478BBA9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7E480E-42F9-A64D-8DBD-016292FEC4EA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72EAD5-AC00-C7B4-7D2E-7B64284D0C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A20F7-CF9A-B7FF-1E41-8535B6BD3D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36E396-1779-D545-A503-C3169EC31E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963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B366583-AD03-A925-8164-AE46C0C80087}"/>
                  </a:ext>
                </a:extLst>
              </p:cNvPr>
              <p:cNvSpPr txBox="1"/>
              <p:nvPr/>
            </p:nvSpPr>
            <p:spPr>
              <a:xfrm>
                <a:off x="7789692" y="2721562"/>
                <a:ext cx="9242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b="0" i="0" dirty="0" smtClean="0">
                        <a:latin typeface="Cambria Math" panose="02040503050406030204" pitchFamily="18" charset="0"/>
                      </a:rPr>
                      <m:t>β</m:t>
                    </m:r>
                  </m:oMath>
                </a14:m>
                <a:r>
                  <a:rPr lang="en-US" dirty="0"/>
                  <a:t>-Actin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B366583-AD03-A925-8164-AE46C0C800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9692" y="2721562"/>
                <a:ext cx="924227" cy="369332"/>
              </a:xfrm>
              <a:prstGeom prst="rect">
                <a:avLst/>
              </a:prstGeom>
              <a:blipFill>
                <a:blip r:embed="rId2"/>
                <a:stretch>
                  <a:fillRect l="-1370" t="-6667" r="-274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AA906A13-C1DF-C7F1-124A-92B2DB4A2B4E}"/>
              </a:ext>
            </a:extLst>
          </p:cNvPr>
          <p:cNvSpPr txBox="1"/>
          <p:nvPr/>
        </p:nvSpPr>
        <p:spPr>
          <a:xfrm>
            <a:off x="3582019" y="2719538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ETFDH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9AB0A2-6044-4C3A-3C9F-E08CA356A008}"/>
              </a:ext>
            </a:extLst>
          </p:cNvPr>
          <p:cNvSpPr txBox="1"/>
          <p:nvPr/>
        </p:nvSpPr>
        <p:spPr>
          <a:xfrm rot="-2700000">
            <a:off x="6743569" y="1711133"/>
            <a:ext cx="3417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WT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C9AACF-A984-99CC-2044-ADF4299FB2FD}"/>
              </a:ext>
            </a:extLst>
          </p:cNvPr>
          <p:cNvSpPr txBox="1"/>
          <p:nvPr/>
        </p:nvSpPr>
        <p:spPr>
          <a:xfrm rot="-2700000">
            <a:off x="6977278" y="1567437"/>
            <a:ext cx="6992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ETFDH KO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A5F889-34A0-5BED-CA7E-6845E0394386}"/>
              </a:ext>
            </a:extLst>
          </p:cNvPr>
          <p:cNvSpPr txBox="1"/>
          <p:nvPr/>
        </p:nvSpPr>
        <p:spPr>
          <a:xfrm>
            <a:off x="6784106" y="1243349"/>
            <a:ext cx="4219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4T1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0D7A5C-0363-0AD3-3314-B2796F8D064F}"/>
              </a:ext>
            </a:extLst>
          </p:cNvPr>
          <p:cNvSpPr txBox="1"/>
          <p:nvPr/>
        </p:nvSpPr>
        <p:spPr>
          <a:xfrm rot="-2700000">
            <a:off x="2846466" y="1422243"/>
            <a:ext cx="3417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WT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FA2299-D358-861A-F293-970EC0C85FFC}"/>
              </a:ext>
            </a:extLst>
          </p:cNvPr>
          <p:cNvSpPr txBox="1"/>
          <p:nvPr/>
        </p:nvSpPr>
        <p:spPr>
          <a:xfrm rot="-2700000">
            <a:off x="3080175" y="1278547"/>
            <a:ext cx="6992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ETFDH KO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E18C20F-A048-A282-D195-8D7630D8847D}"/>
              </a:ext>
            </a:extLst>
          </p:cNvPr>
          <p:cNvSpPr txBox="1"/>
          <p:nvPr/>
        </p:nvSpPr>
        <p:spPr>
          <a:xfrm>
            <a:off x="2887003" y="954459"/>
            <a:ext cx="4219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4T1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D98E672-7CF2-6A24-CC6C-91B81ABB7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866" y="1826549"/>
            <a:ext cx="647700" cy="23495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766A5B4-7F25-8CB4-BDDA-6846AF7579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9916" y="2028991"/>
            <a:ext cx="876300" cy="205740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5B6087-D41E-1D99-5B17-162B18AC4AB4}"/>
              </a:ext>
            </a:extLst>
          </p:cNvPr>
          <p:cNvCxnSpPr>
            <a:cxnSpLocks/>
          </p:cNvCxnSpPr>
          <p:nvPr/>
        </p:nvCxnSpPr>
        <p:spPr>
          <a:xfrm>
            <a:off x="2693336" y="2721074"/>
            <a:ext cx="12879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0103A55-4B97-6067-F69D-D94B3665E248}"/>
              </a:ext>
            </a:extLst>
          </p:cNvPr>
          <p:cNvCxnSpPr>
            <a:cxnSpLocks/>
          </p:cNvCxnSpPr>
          <p:nvPr/>
        </p:nvCxnSpPr>
        <p:spPr>
          <a:xfrm>
            <a:off x="2687490" y="2956893"/>
            <a:ext cx="12879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05D9038-EC14-39C5-390C-5F667BB04885}"/>
              </a:ext>
            </a:extLst>
          </p:cNvPr>
          <p:cNvSpPr txBox="1"/>
          <p:nvPr/>
        </p:nvSpPr>
        <p:spPr>
          <a:xfrm>
            <a:off x="2463516" y="3180356"/>
            <a:ext cx="2936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48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6F9BB5-516A-F4A9-5FB2-EAFD7A94CEF7}"/>
              </a:ext>
            </a:extLst>
          </p:cNvPr>
          <p:cNvSpPr txBox="1"/>
          <p:nvPr/>
        </p:nvSpPr>
        <p:spPr>
          <a:xfrm>
            <a:off x="2458218" y="2859445"/>
            <a:ext cx="2936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63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62230AD-D6F5-4963-9BFE-5107D2DDBA1E}"/>
              </a:ext>
            </a:extLst>
          </p:cNvPr>
          <p:cNvCxnSpPr>
            <a:cxnSpLocks/>
          </p:cNvCxnSpPr>
          <p:nvPr/>
        </p:nvCxnSpPr>
        <p:spPr>
          <a:xfrm>
            <a:off x="2689990" y="3288078"/>
            <a:ext cx="12879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6143C5B-8255-1365-8AC8-763D91506298}"/>
              </a:ext>
            </a:extLst>
          </p:cNvPr>
          <p:cNvSpPr txBox="1"/>
          <p:nvPr/>
        </p:nvSpPr>
        <p:spPr>
          <a:xfrm>
            <a:off x="2451638" y="2611816"/>
            <a:ext cx="2936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75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66E06B3-9376-0FAE-0371-4D0AF60A3F37}"/>
              </a:ext>
            </a:extLst>
          </p:cNvPr>
          <p:cNvSpPr/>
          <p:nvPr/>
        </p:nvSpPr>
        <p:spPr>
          <a:xfrm>
            <a:off x="2817863" y="2859445"/>
            <a:ext cx="647700" cy="21543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7A73B6-C1DF-C480-6FA1-0D1BEBD129BD}"/>
              </a:ext>
            </a:extLst>
          </p:cNvPr>
          <p:cNvCxnSpPr>
            <a:cxnSpLocks/>
          </p:cNvCxnSpPr>
          <p:nvPr/>
        </p:nvCxnSpPr>
        <p:spPr>
          <a:xfrm>
            <a:off x="6414490" y="2824692"/>
            <a:ext cx="12879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293F341-3793-776C-3ED9-115E0434D435}"/>
              </a:ext>
            </a:extLst>
          </p:cNvPr>
          <p:cNvCxnSpPr>
            <a:cxnSpLocks/>
          </p:cNvCxnSpPr>
          <p:nvPr/>
        </p:nvCxnSpPr>
        <p:spPr>
          <a:xfrm>
            <a:off x="6416139" y="3123250"/>
            <a:ext cx="12879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58F433E-A1D4-5BE2-1065-6DE8C8D1EE3E}"/>
              </a:ext>
            </a:extLst>
          </p:cNvPr>
          <p:cNvSpPr txBox="1"/>
          <p:nvPr/>
        </p:nvSpPr>
        <p:spPr>
          <a:xfrm>
            <a:off x="6114974" y="2716970"/>
            <a:ext cx="2936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48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3E550B-54B0-49F9-86D0-7D71BF14BE66}"/>
              </a:ext>
            </a:extLst>
          </p:cNvPr>
          <p:cNvSpPr txBox="1"/>
          <p:nvPr/>
        </p:nvSpPr>
        <p:spPr>
          <a:xfrm>
            <a:off x="6114974" y="3006384"/>
            <a:ext cx="2936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37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42AD5A7-D6BB-37C1-6E8A-13119C1ECB6D}"/>
              </a:ext>
            </a:extLst>
          </p:cNvPr>
          <p:cNvCxnSpPr>
            <a:cxnSpLocks/>
          </p:cNvCxnSpPr>
          <p:nvPr/>
        </p:nvCxnSpPr>
        <p:spPr>
          <a:xfrm>
            <a:off x="6414428" y="3470856"/>
            <a:ext cx="12879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4F4761BF-685F-1E70-938A-5296011EFF42}"/>
              </a:ext>
            </a:extLst>
          </p:cNvPr>
          <p:cNvSpPr txBox="1"/>
          <p:nvPr/>
        </p:nvSpPr>
        <p:spPr>
          <a:xfrm>
            <a:off x="6113263" y="3353990"/>
            <a:ext cx="2936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25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C72FC0F-1C15-3AB0-1502-24CCFF7CE14D}"/>
              </a:ext>
            </a:extLst>
          </p:cNvPr>
          <p:cNvSpPr/>
          <p:nvPr/>
        </p:nvSpPr>
        <p:spPr>
          <a:xfrm>
            <a:off x="6694559" y="2780590"/>
            <a:ext cx="647700" cy="21543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967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17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Cambria Math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Papadopoli</dc:creator>
  <cp:lastModifiedBy>David Papadopoli</cp:lastModifiedBy>
  <cp:revision>1</cp:revision>
  <dcterms:created xsi:type="dcterms:W3CDTF">2026-03-11T15:40:31Z</dcterms:created>
  <dcterms:modified xsi:type="dcterms:W3CDTF">2026-04-01T15:39:23Z</dcterms:modified>
</cp:coreProperties>
</file>